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5"/>
  </p:notesMasterIdLst>
  <p:sldIdLst>
    <p:sldId id="256" r:id="rId2"/>
    <p:sldId id="259" r:id="rId3"/>
    <p:sldId id="278" r:id="rId4"/>
  </p:sldIdLst>
  <p:sldSz cx="9906000" cy="6858000" type="A4"/>
  <p:notesSz cx="9866313" cy="6735763"/>
  <p:embeddedFontLst>
    <p:embeddedFont>
      <p:font typeface="Noto Sans JP" panose="020B0200000000000000" pitchFamily="50" charset="-128"/>
      <p:regular r:id="rId6"/>
      <p:bold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56E424-A2A4-43AB-A236-71F55BF82348}" v="1" dt="2026-05-22T01:19:32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232" y="6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suzu Oda" userId="bc0d5142-0b2c-4ab9-9e37-1e5ce0384a50" providerId="ADAL" clId="{F780D34C-F714-4111-B844-0ED62F0D1C81}"/>
    <pc:docChg chg="undo redo custSel addSld delSld modSld">
      <pc:chgData name="Misuzu Oda" userId="bc0d5142-0b2c-4ab9-9e37-1e5ce0384a50" providerId="ADAL" clId="{F780D34C-F714-4111-B844-0ED62F0D1C81}" dt="2026-05-22T02:10:01.265" v="1593" actId="20577"/>
      <pc:docMkLst>
        <pc:docMk/>
      </pc:docMkLst>
      <pc:sldChg chg="addSp delSp modSp add del mod">
        <pc:chgData name="Misuzu Oda" userId="bc0d5142-0b2c-4ab9-9e37-1e5ce0384a50" providerId="ADAL" clId="{F780D34C-F714-4111-B844-0ED62F0D1C81}" dt="2026-05-22T01:20:22.436" v="1017" actId="1037"/>
        <pc:sldMkLst>
          <pc:docMk/>
          <pc:sldMk cId="0" sldId="256"/>
        </pc:sldMkLst>
        <pc:spChg chg="add mod">
          <ac:chgData name="Misuzu Oda" userId="bc0d5142-0b2c-4ab9-9e37-1e5ce0384a50" providerId="ADAL" clId="{F780D34C-F714-4111-B844-0ED62F0D1C81}" dt="2026-05-22T01:20:22.436" v="1017" actId="1037"/>
          <ac:spMkLst>
            <pc:docMk/>
            <pc:sldMk cId="0" sldId="256"/>
            <ac:spMk id="2" creationId="{A1D2ACBA-D7AC-A2F9-4DD9-E0D67D63C6FD}"/>
          </ac:spMkLst>
        </pc:spChg>
        <pc:spChg chg="del">
          <ac:chgData name="Misuzu Oda" userId="bc0d5142-0b2c-4ab9-9e37-1e5ce0384a50" providerId="ADAL" clId="{F780D34C-F714-4111-B844-0ED62F0D1C81}" dt="2026-05-22T01:19:32.458" v="954" actId="478"/>
          <ac:spMkLst>
            <pc:docMk/>
            <pc:sldMk cId="0" sldId="256"/>
            <ac:spMk id="43" creationId="{00000000-0000-0000-0000-000000000000}"/>
          </ac:spMkLst>
        </pc:spChg>
        <pc:spChg chg="mod">
          <ac:chgData name="Misuzu Oda" userId="bc0d5142-0b2c-4ab9-9e37-1e5ce0384a50" providerId="ADAL" clId="{F780D34C-F714-4111-B844-0ED62F0D1C81}" dt="2026-05-22T01:20:10.139" v="1009" actId="403"/>
          <ac:spMkLst>
            <pc:docMk/>
            <pc:sldMk cId="0" sldId="256"/>
            <ac:spMk id="46" creationId="{00000000-0000-0000-0000-000000000000}"/>
          </ac:spMkLst>
        </pc:spChg>
        <pc:picChg chg="mod">
          <ac:chgData name="Misuzu Oda" userId="bc0d5142-0b2c-4ab9-9e37-1e5ce0384a50" providerId="ADAL" clId="{F780D34C-F714-4111-B844-0ED62F0D1C81}" dt="2026-05-22T01:19:53.943" v="984" actId="14100"/>
          <ac:picMkLst>
            <pc:docMk/>
            <pc:sldMk cId="0" sldId="256"/>
            <ac:picMk id="44" creationId="{00000000-0000-0000-0000-000000000000}"/>
          </ac:picMkLst>
        </pc:picChg>
      </pc:sldChg>
      <pc:sldChg chg="addSp delSp modSp mod">
        <pc:chgData name="Misuzu Oda" userId="bc0d5142-0b2c-4ab9-9e37-1e5ce0384a50" providerId="ADAL" clId="{F780D34C-F714-4111-B844-0ED62F0D1C81}" dt="2026-05-22T02:10:01.265" v="1593" actId="20577"/>
        <pc:sldMkLst>
          <pc:docMk/>
          <pc:sldMk cId="0" sldId="259"/>
        </pc:sldMkLst>
        <pc:spChg chg="add mod">
          <ac:chgData name="Misuzu Oda" userId="bc0d5142-0b2c-4ab9-9e37-1e5ce0384a50" providerId="ADAL" clId="{F780D34C-F714-4111-B844-0ED62F0D1C81}" dt="2026-05-22T02:10:01.265" v="1593" actId="20577"/>
          <ac:spMkLst>
            <pc:docMk/>
            <pc:sldMk cId="0" sldId="259"/>
            <ac:spMk id="3" creationId="{4C7500E7-A9DE-3684-5A78-8233DCB5B03F}"/>
          </ac:spMkLst>
        </pc:spChg>
        <pc:spChg chg="add mod">
          <ac:chgData name="Misuzu Oda" userId="bc0d5142-0b2c-4ab9-9e37-1e5ce0384a50" providerId="ADAL" clId="{F780D34C-F714-4111-B844-0ED62F0D1C81}" dt="2026-05-22T01:22:51.376" v="1124" actId="478"/>
          <ac:spMkLst>
            <pc:docMk/>
            <pc:sldMk cId="0" sldId="259"/>
            <ac:spMk id="5" creationId="{5659C1F5-BA9A-F8B5-EEB2-D2B7EAA95267}"/>
          </ac:spMkLst>
        </pc:spChg>
        <pc:spChg chg="add mod">
          <ac:chgData name="Misuzu Oda" userId="bc0d5142-0b2c-4ab9-9e37-1e5ce0384a50" providerId="ADAL" clId="{F780D34C-F714-4111-B844-0ED62F0D1C81}" dt="2026-05-22T01:22:51.702" v="1125"/>
          <ac:spMkLst>
            <pc:docMk/>
            <pc:sldMk cId="0" sldId="259"/>
            <ac:spMk id="6" creationId="{507456AE-A0F3-7C07-F557-A4C382010566}"/>
          </ac:spMkLst>
        </pc:spChg>
        <pc:spChg chg="add mod">
          <ac:chgData name="Misuzu Oda" userId="bc0d5142-0b2c-4ab9-9e37-1e5ce0384a50" providerId="ADAL" clId="{F780D34C-F714-4111-B844-0ED62F0D1C81}" dt="2026-05-22T01:40:44.787" v="1424" actId="207"/>
          <ac:spMkLst>
            <pc:docMk/>
            <pc:sldMk cId="0" sldId="259"/>
            <ac:spMk id="7" creationId="{787A1375-F0F5-7ACF-0060-75D6E0DF095B}"/>
          </ac:spMkLst>
        </pc:spChg>
        <pc:spChg chg="add mod">
          <ac:chgData name="Misuzu Oda" userId="bc0d5142-0b2c-4ab9-9e37-1e5ce0384a50" providerId="ADAL" clId="{F780D34C-F714-4111-B844-0ED62F0D1C81}" dt="2026-05-22T01:41:28.074" v="1438" actId="403"/>
          <ac:spMkLst>
            <pc:docMk/>
            <pc:sldMk cId="0" sldId="259"/>
            <ac:spMk id="8" creationId="{4BE41C13-811E-FAC6-8AD9-5A478A59B642}"/>
          </ac:spMkLst>
        </pc:spChg>
        <pc:spChg chg="add mod">
          <ac:chgData name="Misuzu Oda" userId="bc0d5142-0b2c-4ab9-9e37-1e5ce0384a50" providerId="ADAL" clId="{F780D34C-F714-4111-B844-0ED62F0D1C81}" dt="2026-05-22T01:41:04.246" v="1427" actId="767"/>
          <ac:spMkLst>
            <pc:docMk/>
            <pc:sldMk cId="0" sldId="259"/>
            <ac:spMk id="9" creationId="{FA2EA2E8-2BF3-D99F-528E-1CAD1DD46A94}"/>
          </ac:spMkLst>
        </pc:spChg>
        <pc:spChg chg="mod">
          <ac:chgData name="Misuzu Oda" userId="bc0d5142-0b2c-4ab9-9e37-1e5ce0384a50" providerId="ADAL" clId="{F780D34C-F714-4111-B844-0ED62F0D1C81}" dt="2026-05-22T01:22:22.415" v="1110"/>
          <ac:spMkLst>
            <pc:docMk/>
            <pc:sldMk cId="0" sldId="259"/>
            <ac:spMk id="62" creationId="{00000000-0000-0000-0000-000000000000}"/>
          </ac:spMkLst>
        </pc:spChg>
        <pc:spChg chg="del">
          <ac:chgData name="Misuzu Oda" userId="bc0d5142-0b2c-4ab9-9e37-1e5ce0384a50" providerId="ADAL" clId="{F780D34C-F714-4111-B844-0ED62F0D1C81}" dt="2026-05-22T01:22:51.376" v="1124" actId="478"/>
          <ac:spMkLst>
            <pc:docMk/>
            <pc:sldMk cId="0" sldId="259"/>
            <ac:spMk id="63" creationId="{00000000-0000-0000-0000-000000000000}"/>
          </ac:spMkLst>
        </pc:spChg>
        <pc:spChg chg="del">
          <ac:chgData name="Misuzu Oda" userId="bc0d5142-0b2c-4ab9-9e37-1e5ce0384a50" providerId="ADAL" clId="{F780D34C-F714-4111-B844-0ED62F0D1C81}" dt="2026-05-22T01:22:02.714" v="1084" actId="478"/>
          <ac:spMkLst>
            <pc:docMk/>
            <pc:sldMk cId="0" sldId="259"/>
            <ac:spMk id="64" creationId="{00000000-0000-0000-0000-000000000000}"/>
          </ac:spMkLst>
        </pc:spChg>
        <pc:spChg chg="mod">
          <ac:chgData name="Misuzu Oda" userId="bc0d5142-0b2c-4ab9-9e37-1e5ce0384a50" providerId="ADAL" clId="{F780D34C-F714-4111-B844-0ED62F0D1C81}" dt="2026-05-22T01:23:20.355" v="1162" actId="1038"/>
          <ac:spMkLst>
            <pc:docMk/>
            <pc:sldMk cId="0" sldId="259"/>
            <ac:spMk id="65" creationId="{00000000-0000-0000-0000-000000000000}"/>
          </ac:spMkLst>
        </pc:spChg>
        <pc:grpChg chg="mod">
          <ac:chgData name="Misuzu Oda" userId="bc0d5142-0b2c-4ab9-9e37-1e5ce0384a50" providerId="ADAL" clId="{F780D34C-F714-4111-B844-0ED62F0D1C81}" dt="2026-05-22T01:22:22.415" v="1110"/>
          <ac:grpSpMkLst>
            <pc:docMk/>
            <pc:sldMk cId="0" sldId="259"/>
            <ac:grpSpMk id="2" creationId="{41D38CE2-8125-7966-3DEE-A3053E96DC25}"/>
          </ac:grpSpMkLst>
        </pc:grpChg>
      </pc:sldChg>
      <pc:sldChg chg="addSp modSp del mod">
        <pc:chgData name="Misuzu Oda" userId="bc0d5142-0b2c-4ab9-9e37-1e5ce0384a50" providerId="ADAL" clId="{F780D34C-F714-4111-B844-0ED62F0D1C81}" dt="2026-05-22T01:54:53.551" v="1521" actId="47"/>
        <pc:sldMkLst>
          <pc:docMk/>
          <pc:sldMk cId="0" sldId="260"/>
        </pc:sldMkLst>
      </pc:sldChg>
      <pc:sldChg chg="addSp delSp modSp mod">
        <pc:chgData name="Misuzu Oda" userId="bc0d5142-0b2c-4ab9-9e37-1e5ce0384a50" providerId="ADAL" clId="{F780D34C-F714-4111-B844-0ED62F0D1C81}" dt="2026-05-22T02:08:09.794" v="1589" actId="14100"/>
        <pc:sldMkLst>
          <pc:docMk/>
          <pc:sldMk cId="0" sldId="277"/>
        </pc:sldMkLst>
        <pc:spChg chg="add mod">
          <ac:chgData name="Misuzu Oda" userId="bc0d5142-0b2c-4ab9-9e37-1e5ce0384a50" providerId="ADAL" clId="{F780D34C-F714-4111-B844-0ED62F0D1C81}" dt="2026-05-22T02:08:09.794" v="1589" actId="14100"/>
          <ac:spMkLst>
            <pc:docMk/>
            <pc:sldMk cId="0" sldId="277"/>
            <ac:spMk id="2" creationId="{18BA0B1A-A3C8-0CF8-2ACF-98AE0C1A6B8F}"/>
          </ac:spMkLst>
        </pc:spChg>
        <pc:spChg chg="add mod">
          <ac:chgData name="Misuzu Oda" userId="bc0d5142-0b2c-4ab9-9e37-1e5ce0384a50" providerId="ADAL" clId="{F780D34C-F714-4111-B844-0ED62F0D1C81}" dt="2026-05-22T02:01:26.539" v="1529"/>
          <ac:spMkLst>
            <pc:docMk/>
            <pc:sldMk cId="0" sldId="277"/>
            <ac:spMk id="3" creationId="{6E58F8EC-4F73-1BC9-4F33-34AF48AB6F6C}"/>
          </ac:spMkLst>
        </pc:spChg>
        <pc:spChg chg="del">
          <ac:chgData name="Misuzu Oda" userId="bc0d5142-0b2c-4ab9-9e37-1e5ce0384a50" providerId="ADAL" clId="{F780D34C-F714-4111-B844-0ED62F0D1C81}" dt="2026-05-22T02:01:26.349" v="1528" actId="478"/>
          <ac:spMkLst>
            <pc:docMk/>
            <pc:sldMk cId="0" sldId="277"/>
            <ac:spMk id="4" creationId="{A3A244B8-F692-553C-5FBA-4CA88C9B7F49}"/>
          </ac:spMkLst>
        </pc:spChg>
        <pc:spChg chg="add mod">
          <ac:chgData name="Misuzu Oda" userId="bc0d5142-0b2c-4ab9-9e37-1e5ce0384a50" providerId="ADAL" clId="{F780D34C-F714-4111-B844-0ED62F0D1C81}" dt="2026-05-22T02:03:34.610" v="1552" actId="13926"/>
          <ac:spMkLst>
            <pc:docMk/>
            <pc:sldMk cId="0" sldId="277"/>
            <ac:spMk id="5" creationId="{BA97C137-975C-D91C-3DB1-5C0977CB15C2}"/>
          </ac:spMkLst>
        </pc:spChg>
        <pc:spChg chg="del">
          <ac:chgData name="Misuzu Oda" userId="bc0d5142-0b2c-4ab9-9e37-1e5ce0384a50" providerId="ADAL" clId="{F780D34C-F714-4111-B844-0ED62F0D1C81}" dt="2026-05-22T02:01:18.504" v="1526" actId="478"/>
          <ac:spMkLst>
            <pc:docMk/>
            <pc:sldMk cId="0" sldId="277"/>
            <ac:spMk id="6" creationId="{349BF960-241C-43B6-4F8E-DC8C19B15EA3}"/>
          </ac:spMkLst>
        </pc:spChg>
        <pc:spChg chg="del">
          <ac:chgData name="Misuzu Oda" userId="bc0d5142-0b2c-4ab9-9e37-1e5ce0384a50" providerId="ADAL" clId="{F780D34C-F714-4111-B844-0ED62F0D1C81}" dt="2026-05-22T02:01:40.943" v="1530" actId="478"/>
          <ac:spMkLst>
            <pc:docMk/>
            <pc:sldMk cId="0" sldId="277"/>
            <ac:spMk id="311" creationId="{00000000-0000-0000-0000-000000000000}"/>
          </ac:spMkLst>
        </pc:spChg>
      </pc:sldChg>
      <pc:sldChg chg="addSp delSp modSp add mod">
        <pc:chgData name="Misuzu Oda" userId="bc0d5142-0b2c-4ab9-9e37-1e5ce0384a50" providerId="ADAL" clId="{F780D34C-F714-4111-B844-0ED62F0D1C81}" dt="2026-05-22T01:55:14.211" v="1525" actId="1037"/>
        <pc:sldMkLst>
          <pc:docMk/>
          <pc:sldMk cId="0" sldId="278"/>
        </pc:sldMkLst>
        <pc:spChg chg="del mod">
          <ac:chgData name="Misuzu Oda" userId="bc0d5142-0b2c-4ab9-9e37-1e5ce0384a50" providerId="ADAL" clId="{F780D34C-F714-4111-B844-0ED62F0D1C81}" dt="2026-05-22T01:49:42.278" v="1520" actId="478"/>
          <ac:spMkLst>
            <pc:docMk/>
            <pc:sldMk cId="0" sldId="278"/>
            <ac:spMk id="4" creationId="{0A7279A4-4FC2-AF06-0AF1-42EBF5AA2959}"/>
          </ac:spMkLst>
        </pc:spChg>
        <pc:spChg chg="mod">
          <ac:chgData name="Misuzu Oda" userId="bc0d5142-0b2c-4ab9-9e37-1e5ce0384a50" providerId="ADAL" clId="{F780D34C-F714-4111-B844-0ED62F0D1C81}" dt="2026-05-22T01:27:39.062" v="1185" actId="478"/>
          <ac:spMkLst>
            <pc:docMk/>
            <pc:sldMk cId="0" sldId="278"/>
            <ac:spMk id="9" creationId="{7E69DE62-7B1B-DC20-DA2C-76A4C188BA5C}"/>
          </ac:spMkLst>
        </pc:spChg>
        <pc:spChg chg="add mod">
          <ac:chgData name="Misuzu Oda" userId="bc0d5142-0b2c-4ab9-9e37-1e5ce0384a50" providerId="ADAL" clId="{F780D34C-F714-4111-B844-0ED62F0D1C81}" dt="2026-05-22T01:55:14.211" v="1525" actId="1037"/>
          <ac:spMkLst>
            <pc:docMk/>
            <pc:sldMk cId="0" sldId="278"/>
            <ac:spMk id="13" creationId="{1CB06371-80D0-D9AA-CC73-E10EF63A3445}"/>
          </ac:spMkLst>
        </pc:spChg>
        <pc:spChg chg="add mod">
          <ac:chgData name="Misuzu Oda" userId="bc0d5142-0b2c-4ab9-9e37-1e5ce0384a50" providerId="ADAL" clId="{F780D34C-F714-4111-B844-0ED62F0D1C81}" dt="2026-05-22T01:33:02.762" v="1237" actId="207"/>
          <ac:spMkLst>
            <pc:docMk/>
            <pc:sldMk cId="0" sldId="278"/>
            <ac:spMk id="14" creationId="{8793CDFC-BAD3-89C0-F03C-FD18406C69F7}"/>
          </ac:spMkLst>
        </pc:spChg>
        <pc:spChg chg="add mod">
          <ac:chgData name="Misuzu Oda" userId="bc0d5142-0b2c-4ab9-9e37-1e5ce0384a50" providerId="ADAL" clId="{F780D34C-F714-4111-B844-0ED62F0D1C81}" dt="2026-05-22T01:34:12.590" v="1285" actId="1038"/>
          <ac:spMkLst>
            <pc:docMk/>
            <pc:sldMk cId="0" sldId="278"/>
            <ac:spMk id="23" creationId="{B4AD965A-5D7F-FA34-E25E-4C3C3E606B11}"/>
          </ac:spMkLst>
        </pc:spChg>
        <pc:spChg chg="mod">
          <ac:chgData name="Misuzu Oda" userId="bc0d5142-0b2c-4ab9-9e37-1e5ce0384a50" providerId="ADAL" clId="{F780D34C-F714-4111-B844-0ED62F0D1C81}" dt="2026-05-22T01:49:07.606" v="1518" actId="20577"/>
          <ac:spMkLst>
            <pc:docMk/>
            <pc:sldMk cId="0" sldId="278"/>
            <ac:spMk id="76" creationId="{00000000-0000-0000-0000-000000000000}"/>
          </ac:spMkLst>
        </pc:spChg>
        <pc:spChg chg="mod">
          <ac:chgData name="Misuzu Oda" userId="bc0d5142-0b2c-4ab9-9e37-1e5ce0384a50" providerId="ADAL" clId="{F780D34C-F714-4111-B844-0ED62F0D1C81}" dt="2026-05-22T01:34:41.085" v="1287" actId="14100"/>
          <ac:spMkLst>
            <pc:docMk/>
            <pc:sldMk cId="0" sldId="278"/>
            <ac:spMk id="90" creationId="{00000000-0000-0000-0000-000000000000}"/>
          </ac:spMkLst>
        </pc:spChg>
        <pc:grpChg chg="add del">
          <ac:chgData name="Misuzu Oda" userId="bc0d5142-0b2c-4ab9-9e37-1e5ce0384a50" providerId="ADAL" clId="{F780D34C-F714-4111-B844-0ED62F0D1C81}" dt="2026-05-22T01:27:42.814" v="1186" actId="478"/>
          <ac:grpSpMkLst>
            <pc:docMk/>
            <pc:sldMk cId="0" sldId="278"/>
            <ac:grpSpMk id="10" creationId="{9AF9E947-4903-3CBA-161F-B38365C96458}"/>
          </ac:grpSpMkLst>
        </pc:grpChg>
        <pc:grpChg chg="mod">
          <ac:chgData name="Misuzu Oda" userId="bc0d5142-0b2c-4ab9-9e37-1e5ce0384a50" providerId="ADAL" clId="{F780D34C-F714-4111-B844-0ED62F0D1C81}" dt="2026-05-22T01:30:56.445" v="1214" actId="1076"/>
          <ac:grpSpMkLst>
            <pc:docMk/>
            <pc:sldMk cId="0" sldId="278"/>
            <ac:grpSpMk id="22" creationId="{D6CC84AA-16F9-9752-985B-3FD2BD84B8FA}"/>
          </ac:grpSpMkLst>
        </pc:grpChg>
        <pc:picChg chg="add del mod ord modCrop">
          <ac:chgData name="Misuzu Oda" userId="bc0d5142-0b2c-4ab9-9e37-1e5ce0384a50" providerId="ADAL" clId="{F780D34C-F714-4111-B844-0ED62F0D1C81}" dt="2026-05-22T01:30:23.620" v="1204" actId="478"/>
          <ac:picMkLst>
            <pc:docMk/>
            <pc:sldMk cId="0" sldId="278"/>
            <ac:picMk id="3" creationId="{757C9D4B-41B9-9C11-533D-82A6945E70CB}"/>
          </ac:picMkLst>
        </pc:picChg>
        <pc:picChg chg="add del mod ord">
          <ac:chgData name="Misuzu Oda" userId="bc0d5142-0b2c-4ab9-9e37-1e5ce0384a50" providerId="ADAL" clId="{F780D34C-F714-4111-B844-0ED62F0D1C81}" dt="2026-05-22T01:31:09.669" v="1219" actId="478"/>
          <ac:picMkLst>
            <pc:docMk/>
            <pc:sldMk cId="0" sldId="278"/>
            <ac:picMk id="6" creationId="{F3DCEB92-9CB5-8A3C-6AE4-9A0A6668D192}"/>
          </ac:picMkLst>
        </pc:picChg>
        <pc:picChg chg="add del mod">
          <ac:chgData name="Misuzu Oda" userId="bc0d5142-0b2c-4ab9-9e37-1e5ce0384a50" providerId="ADAL" clId="{F780D34C-F714-4111-B844-0ED62F0D1C81}" dt="2026-05-22T01:27:42.814" v="1186" actId="478"/>
          <ac:picMkLst>
            <pc:docMk/>
            <pc:sldMk cId="0" sldId="278"/>
            <ac:picMk id="8" creationId="{4767E9C2-3F3B-32BF-4107-6F43D1FE3456}"/>
          </ac:picMkLst>
        </pc:picChg>
        <pc:picChg chg="add mod ord">
          <ac:chgData name="Misuzu Oda" userId="bc0d5142-0b2c-4ab9-9e37-1e5ce0384a50" providerId="ADAL" clId="{F780D34C-F714-4111-B844-0ED62F0D1C81}" dt="2026-05-22T01:33:56.969" v="1270" actId="1076"/>
          <ac:picMkLst>
            <pc:docMk/>
            <pc:sldMk cId="0" sldId="278"/>
            <ac:picMk id="12" creationId="{C34F1611-D302-FEAE-DCEB-64EAC733E2A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2"/>
            <a:ext cx="4275402" cy="337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588628" y="2"/>
            <a:ext cx="4275402" cy="337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290888" y="841375"/>
            <a:ext cx="3284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397806"/>
            <a:ext cx="4275402" cy="33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6efa22eff4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90888" y="841375"/>
            <a:ext cx="3284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g26efa22eff4_0_138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00" cy="265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1F3864"/>
              </a:solidFill>
            </a:endParaRPr>
          </a:p>
        </p:txBody>
      </p:sp>
      <p:sp>
        <p:nvSpPr>
          <p:cNvPr id="41" name="Google Shape;41;g26efa22eff4_0_138:notes"/>
          <p:cNvSpPr txBox="1">
            <a:spLocks noGrp="1"/>
          </p:cNvSpPr>
          <p:nvPr>
            <p:ph type="sldNum" idx="12"/>
          </p:nvPr>
        </p:nvSpPr>
        <p:spPr>
          <a:xfrm>
            <a:off x="5588628" y="6397806"/>
            <a:ext cx="4275300" cy="338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bc159f8a0_0_71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00" cy="265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36bc159f8a0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90888" y="841375"/>
            <a:ext cx="3284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8277c200cc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90888" y="841375"/>
            <a:ext cx="3284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ja-JP" altLang="en-US"/>
          </a:p>
        </p:txBody>
      </p:sp>
      <p:sp>
        <p:nvSpPr>
          <p:cNvPr id="72" name="Google Shape;72;g38277c200cc_0_165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00" cy="2652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38277c200cc_0_165:notes"/>
          <p:cNvSpPr txBox="1">
            <a:spLocks noGrp="1"/>
          </p:cNvSpPr>
          <p:nvPr>
            <p:ph type="sldNum" idx="12"/>
          </p:nvPr>
        </p:nvSpPr>
        <p:spPr>
          <a:xfrm>
            <a:off x="5588628" y="6397806"/>
            <a:ext cx="4275300" cy="338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ユーザー設定レイアウト">
  <p:cSld name="1_ユーザー設定レイアウト">
    <p:bg>
      <p:bgPr>
        <a:solidFill>
          <a:srgbClr val="0076BF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89044" y="348686"/>
            <a:ext cx="1821675" cy="43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ユーザー設定レイアウト">
  <p:cSld name="2_ユーザー設定レイアウト">
    <p:bg>
      <p:bgPr>
        <a:solidFill>
          <a:srgbClr val="0076BF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122054" y="154826"/>
            <a:ext cx="9661892" cy="6548347"/>
          </a:xfrm>
          <a:prstGeom prst="roundRect">
            <a:avLst>
              <a:gd name="adj" fmla="val 246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4"/>
          <p:cNvSpPr/>
          <p:nvPr/>
        </p:nvSpPr>
        <p:spPr>
          <a:xfrm>
            <a:off x="0" y="500829"/>
            <a:ext cx="398463" cy="72922"/>
          </a:xfrm>
          <a:prstGeom prst="rect">
            <a:avLst/>
          </a:prstGeom>
          <a:solidFill>
            <a:srgbClr val="377E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98464" y="336793"/>
            <a:ext cx="9322586" cy="400994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77EB8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377EB8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2"/>
          </p:nvPr>
        </p:nvSpPr>
        <p:spPr>
          <a:xfrm>
            <a:off x="465432" y="877673"/>
            <a:ext cx="9255617" cy="720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>
  <p:cSld name="3_ユーザー設定レイアウト">
    <p:bg>
      <p:bgPr>
        <a:solidFill>
          <a:srgbClr val="0076BF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318856" y="339570"/>
            <a:ext cx="9268287" cy="6178859"/>
          </a:xfrm>
          <a:prstGeom prst="roundRect">
            <a:avLst>
              <a:gd name="adj" fmla="val 16667"/>
            </a:avLst>
          </a:prstGeom>
          <a:solidFill>
            <a:srgbClr val="0076B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/>
          <p:nvPr/>
        </p:nvSpPr>
        <p:spPr>
          <a:xfrm>
            <a:off x="0" y="0"/>
            <a:ext cx="9898380" cy="6853714"/>
          </a:xfrm>
          <a:custGeom>
            <a:avLst/>
            <a:gdLst/>
            <a:ahLst/>
            <a:cxnLst/>
            <a:rect l="l" t="t" r="r" b="b"/>
            <a:pathLst>
              <a:path w="9144000" h="5143500" extrusionOk="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76B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7"/>
          <p:cNvSpPr/>
          <p:nvPr/>
        </p:nvSpPr>
        <p:spPr>
          <a:xfrm>
            <a:off x="122058" y="154821"/>
            <a:ext cx="9655045" cy="6544874"/>
          </a:xfrm>
          <a:custGeom>
            <a:avLst/>
            <a:gdLst/>
            <a:ahLst/>
            <a:cxnLst/>
            <a:rect l="l" t="t" r="r" b="b"/>
            <a:pathLst>
              <a:path w="8919210" h="4911725" extrusionOk="0">
                <a:moveTo>
                  <a:pt x="8769781" y="0"/>
                </a:moveTo>
                <a:lnTo>
                  <a:pt x="148882" y="0"/>
                </a:lnTo>
                <a:lnTo>
                  <a:pt x="109296" y="4318"/>
                </a:lnTo>
                <a:lnTo>
                  <a:pt x="43599" y="35433"/>
                </a:lnTo>
                <a:lnTo>
                  <a:pt x="5308" y="88811"/>
                </a:lnTo>
                <a:lnTo>
                  <a:pt x="0" y="120967"/>
                </a:lnTo>
                <a:lnTo>
                  <a:pt x="0" y="4790300"/>
                </a:lnTo>
                <a:lnTo>
                  <a:pt x="20320" y="4851349"/>
                </a:lnTo>
                <a:lnTo>
                  <a:pt x="73736" y="4894745"/>
                </a:lnTo>
                <a:lnTo>
                  <a:pt x="148882" y="4911255"/>
                </a:lnTo>
                <a:lnTo>
                  <a:pt x="8769781" y="4911255"/>
                </a:lnTo>
                <a:lnTo>
                  <a:pt x="8809355" y="4906937"/>
                </a:lnTo>
                <a:lnTo>
                  <a:pt x="8875052" y="4875834"/>
                </a:lnTo>
                <a:lnTo>
                  <a:pt x="8913342" y="4822456"/>
                </a:lnTo>
                <a:lnTo>
                  <a:pt x="8918663" y="4790300"/>
                </a:lnTo>
                <a:lnTo>
                  <a:pt x="8918663" y="120967"/>
                </a:lnTo>
                <a:lnTo>
                  <a:pt x="8898331" y="59905"/>
                </a:lnTo>
                <a:lnTo>
                  <a:pt x="8844927" y="16510"/>
                </a:lnTo>
                <a:lnTo>
                  <a:pt x="876978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7"/>
          <p:cNvSpPr/>
          <p:nvPr/>
        </p:nvSpPr>
        <p:spPr>
          <a:xfrm>
            <a:off x="0" y="500820"/>
            <a:ext cx="398685" cy="73614"/>
          </a:xfrm>
          <a:custGeom>
            <a:avLst/>
            <a:gdLst/>
            <a:ahLst/>
            <a:cxnLst/>
            <a:rect l="l" t="t" r="r" b="b"/>
            <a:pathLst>
              <a:path w="368300" h="55245" extrusionOk="0">
                <a:moveTo>
                  <a:pt x="367804" y="0"/>
                </a:moveTo>
                <a:lnTo>
                  <a:pt x="0" y="0"/>
                </a:lnTo>
                <a:lnTo>
                  <a:pt x="0" y="54686"/>
                </a:lnTo>
                <a:lnTo>
                  <a:pt x="367804" y="54686"/>
                </a:lnTo>
                <a:lnTo>
                  <a:pt x="367804" y="0"/>
                </a:lnTo>
                <a:close/>
              </a:path>
            </a:pathLst>
          </a:custGeom>
          <a:solidFill>
            <a:srgbClr val="377C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7"/>
          <p:cNvSpPr/>
          <p:nvPr/>
        </p:nvSpPr>
        <p:spPr>
          <a:xfrm>
            <a:off x="398468" y="336787"/>
            <a:ext cx="9315475" cy="401069"/>
          </a:xfrm>
          <a:custGeom>
            <a:avLst/>
            <a:gdLst/>
            <a:ahLst/>
            <a:cxnLst/>
            <a:rect l="l" t="t" r="r" b="b"/>
            <a:pathLst>
              <a:path w="8605520" h="300990" extrusionOk="0">
                <a:moveTo>
                  <a:pt x="8605380" y="0"/>
                </a:moveTo>
                <a:lnTo>
                  <a:pt x="0" y="0"/>
                </a:lnTo>
                <a:lnTo>
                  <a:pt x="0" y="300824"/>
                </a:lnTo>
                <a:lnTo>
                  <a:pt x="8605380" y="300824"/>
                </a:lnTo>
                <a:lnTo>
                  <a:pt x="860538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7"/>
          <p:cNvSpPr/>
          <p:nvPr/>
        </p:nvSpPr>
        <p:spPr>
          <a:xfrm>
            <a:off x="398468" y="336787"/>
            <a:ext cx="9315475" cy="401069"/>
          </a:xfrm>
          <a:custGeom>
            <a:avLst/>
            <a:gdLst/>
            <a:ahLst/>
            <a:cxnLst/>
            <a:rect l="l" t="t" r="r" b="b"/>
            <a:pathLst>
              <a:path w="8605520" h="300990" extrusionOk="0">
                <a:moveTo>
                  <a:pt x="0" y="0"/>
                </a:moveTo>
                <a:lnTo>
                  <a:pt x="8605380" y="0"/>
                </a:lnTo>
                <a:lnTo>
                  <a:pt x="8605380" y="300824"/>
                </a:lnTo>
                <a:lnTo>
                  <a:pt x="0" y="300824"/>
                </a:lnTo>
                <a:lnTo>
                  <a:pt x="0" y="0"/>
                </a:lnTo>
                <a:close/>
              </a:path>
            </a:pathLst>
          </a:custGeom>
          <a:noFill/>
          <a:ln w="333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459582" y="275603"/>
            <a:ext cx="7424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 b="1" i="0">
                <a:solidFill>
                  <a:srgbClr val="377D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495300" y="1577340"/>
            <a:ext cx="8915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ftr" idx="11"/>
          </p:nvPr>
        </p:nvSpPr>
        <p:spPr>
          <a:xfrm>
            <a:off x="3368040" y="6377940"/>
            <a:ext cx="3170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dt" idx="10"/>
          </p:nvPr>
        </p:nvSpPr>
        <p:spPr>
          <a:xfrm>
            <a:off x="495300" y="6377940"/>
            <a:ext cx="227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7132320" y="6377940"/>
            <a:ext cx="2278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sia.nikkei.com/?contractId=TMFTUPUW6D1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813" y="2887039"/>
            <a:ext cx="2526411" cy="67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9225" y="4078775"/>
            <a:ext cx="3302999" cy="1957924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8"/>
          <p:cNvSpPr txBox="1"/>
          <p:nvPr/>
        </p:nvSpPr>
        <p:spPr>
          <a:xfrm>
            <a:off x="858524" y="1167425"/>
            <a:ext cx="5241333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2800" b="1" dirty="0">
                <a:solidFill>
                  <a:schemeClr val="lt1"/>
                </a:solidFill>
              </a:rPr>
              <a:t>Toyo University</a:t>
            </a:r>
            <a:r>
              <a:rPr lang="ja-JP" altLang="en-US" sz="2800" b="1" noProof="0" dirty="0">
                <a:solidFill>
                  <a:schemeClr val="lt1"/>
                </a:solidFill>
              </a:rPr>
              <a:t>　</a:t>
            </a:r>
            <a:endParaRPr lang="ja-JP" sz="2800" b="1" noProof="0" dirty="0">
              <a:solidFill>
                <a:schemeClr val="lt1"/>
              </a:solidFill>
            </a:endParaRPr>
          </a:p>
        </p:txBody>
      </p:sp>
      <p:sp>
        <p:nvSpPr>
          <p:cNvPr id="2" name="Google Shape;43;p8">
            <a:extLst>
              <a:ext uri="{FF2B5EF4-FFF2-40B4-BE49-F238E27FC236}">
                <a16:creationId xmlns:a16="http://schemas.microsoft.com/office/drawing/2014/main" id="{A1D2ACBA-D7AC-A2F9-4DD9-E0D67D63C6FD}"/>
              </a:ext>
            </a:extLst>
          </p:cNvPr>
          <p:cNvSpPr txBox="1">
            <a:spLocks/>
          </p:cNvSpPr>
          <p:nvPr/>
        </p:nvSpPr>
        <p:spPr>
          <a:xfrm>
            <a:off x="3828753" y="3093938"/>
            <a:ext cx="4421400" cy="4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377EB8"/>
              </a:buClr>
              <a:buSzPts val="2400"/>
            </a:pPr>
            <a:r>
              <a:rPr lang="en-US" altLang="ja-JP" sz="3200" b="1" dirty="0">
                <a:solidFill>
                  <a:schemeClr val="lt1"/>
                </a:solidFill>
              </a:rPr>
              <a:t>Registration  Guide</a:t>
            </a:r>
            <a:endParaRPr lang="ja-JP" sz="32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>
            <a:off x="374400" y="2566219"/>
            <a:ext cx="9157200" cy="3954987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ja-JP" noProof="0" dirty="0"/>
          </a:p>
        </p:txBody>
      </p:sp>
      <p:sp>
        <p:nvSpPr>
          <p:cNvPr id="3" name="Google Shape;64;p11">
            <a:extLst>
              <a:ext uri="{FF2B5EF4-FFF2-40B4-BE49-F238E27FC236}">
                <a16:creationId xmlns:a16="http://schemas.microsoft.com/office/drawing/2014/main" id="{4C7500E7-A9DE-3684-5A78-8233DCB5B03F}"/>
              </a:ext>
            </a:extLst>
          </p:cNvPr>
          <p:cNvSpPr txBox="1"/>
          <p:nvPr/>
        </p:nvSpPr>
        <p:spPr>
          <a:xfrm>
            <a:off x="304800" y="1145445"/>
            <a:ext cx="9471442" cy="122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ja-JP" sz="1500" noProof="0" dirty="0">
                <a:solidFill>
                  <a:schemeClr val="dk1"/>
                </a:solidFill>
              </a:rPr>
              <a:t>All students and faculty members of Toyo University can register for N</a:t>
            </a:r>
            <a:r>
              <a:rPr lang="ja-JP" sz="1500" noProof="0" dirty="0">
                <a:solidFill>
                  <a:schemeClr val="dk1"/>
                </a:solidFill>
              </a:rPr>
              <a:t>ikkei Asia</a:t>
            </a:r>
            <a:r>
              <a:rPr lang="en-US" altLang="ja-JP" sz="1500" noProof="0" dirty="0">
                <a:solidFill>
                  <a:schemeClr val="dk1"/>
                </a:solidFill>
              </a:rPr>
              <a:t> via the link </a:t>
            </a:r>
            <a:r>
              <a:rPr lang="en-US" altLang="ja-JP" sz="1500" dirty="0">
                <a:solidFill>
                  <a:schemeClr val="dk1"/>
                </a:solidFill>
              </a:rPr>
              <a:t>or QR code </a:t>
            </a:r>
            <a:r>
              <a:rPr lang="en-US" altLang="ja-JP" sz="1500" noProof="0" dirty="0">
                <a:solidFill>
                  <a:schemeClr val="dk1"/>
                </a:solidFill>
              </a:rPr>
              <a:t>below.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500" dirty="0">
                <a:solidFill>
                  <a:schemeClr val="dk1"/>
                </a:solidFill>
              </a:rPr>
              <a:t>Please register using your university email address (</a:t>
            </a:r>
            <a:r>
              <a:rPr lang="en-US" altLang="ja-JP" sz="1500" b="1" u="sng" noProof="0" dirty="0">
                <a:solidFill>
                  <a:schemeClr val="dk1"/>
                </a:solidFill>
              </a:rPr>
              <a:t>@toyo.jp, @iniad.org</a:t>
            </a:r>
            <a:r>
              <a:rPr lang="ja-JP" sz="1500" b="1" u="sng" noProof="0" dirty="0">
                <a:solidFill>
                  <a:schemeClr val="dk1"/>
                </a:solidFill>
              </a:rPr>
              <a:t>)</a:t>
            </a:r>
            <a:r>
              <a:rPr lang="en-US" altLang="ja-JP" sz="1500" dirty="0">
                <a:solidFill>
                  <a:schemeClr val="dk1"/>
                </a:solidFill>
              </a:rPr>
              <a:t> to create your Nikkei Asia account.</a:t>
            </a:r>
            <a:endParaRPr lang="ja-JP" sz="1500" noProof="0" dirty="0">
              <a:solidFill>
                <a:schemeClr val="dk1"/>
              </a:solidFill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659C1F5-BA9A-F8B5-EEB2-D2B7EAA952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Google Shape;63;p11">
            <a:extLst>
              <a:ext uri="{FF2B5EF4-FFF2-40B4-BE49-F238E27FC236}">
                <a16:creationId xmlns:a16="http://schemas.microsoft.com/office/drawing/2014/main" id="{507456AE-A0F3-7C07-F557-A4C382010566}"/>
              </a:ext>
            </a:extLst>
          </p:cNvPr>
          <p:cNvSpPr txBox="1">
            <a:spLocks/>
          </p:cNvSpPr>
          <p:nvPr/>
        </p:nvSpPr>
        <p:spPr>
          <a:xfrm>
            <a:off x="398464" y="336793"/>
            <a:ext cx="2909279" cy="4011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77EB8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377EB8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US" altLang="ja-JP">
                <a:latin typeface="Arial"/>
                <a:ea typeface="Arial"/>
                <a:cs typeface="Arial"/>
                <a:sym typeface="Arial"/>
              </a:rPr>
              <a:t>Registration Guide</a:t>
            </a:r>
            <a:endParaRPr lang="ja-JP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5BAC85-E1B3-C565-73BA-52D4841D0B3A}"/>
              </a:ext>
            </a:extLst>
          </p:cNvPr>
          <p:cNvSpPr txBox="1"/>
          <p:nvPr/>
        </p:nvSpPr>
        <p:spPr>
          <a:xfrm>
            <a:off x="3436361" y="6013602"/>
            <a:ext cx="34582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/>
              <a:t>Access from your smartphone</a:t>
            </a:r>
            <a:endParaRPr lang="ja-JP" altLang="en-US" sz="1800" dirty="0"/>
          </a:p>
        </p:txBody>
      </p:sp>
      <p:sp>
        <p:nvSpPr>
          <p:cNvPr id="9" name="Google Shape;65;p11">
            <a:extLst>
              <a:ext uri="{FF2B5EF4-FFF2-40B4-BE49-F238E27FC236}">
                <a16:creationId xmlns:a16="http://schemas.microsoft.com/office/drawing/2014/main" id="{4469A87B-69A1-605E-EA3D-2DA6C80E81E9}"/>
              </a:ext>
            </a:extLst>
          </p:cNvPr>
          <p:cNvSpPr txBox="1"/>
          <p:nvPr/>
        </p:nvSpPr>
        <p:spPr>
          <a:xfrm>
            <a:off x="854090" y="2800206"/>
            <a:ext cx="7888920" cy="138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en-US" altLang="ja-JP" sz="2000" dirty="0">
                <a:solidFill>
                  <a:schemeClr val="dk1"/>
                </a:solidFill>
              </a:rPr>
              <a:t>Dedicated registration link for Toyo</a:t>
            </a:r>
            <a:r>
              <a:rPr lang="ja-JP" altLang="en-US" sz="2000" dirty="0">
                <a:solidFill>
                  <a:schemeClr val="dk1"/>
                </a:solidFill>
              </a:rPr>
              <a:t> </a:t>
            </a:r>
            <a:r>
              <a:rPr lang="en-US" altLang="ja-JP" sz="2000" dirty="0">
                <a:solidFill>
                  <a:schemeClr val="dk1"/>
                </a:solidFill>
              </a:rPr>
              <a:t>University</a:t>
            </a:r>
            <a:endParaRPr lang="en-US" altLang="ja-JP" sz="2000" noProof="0" dirty="0">
              <a:solidFill>
                <a:schemeClr val="dk1"/>
              </a:solidFill>
            </a:endParaRPr>
          </a:p>
          <a:p>
            <a:pPr lvl="0">
              <a:lnSpc>
                <a:spcPct val="150000"/>
              </a:lnSpc>
              <a:buClr>
                <a:schemeClr val="dk1"/>
              </a:buClr>
              <a:buSzPts val="1100"/>
            </a:pPr>
            <a:endParaRPr lang="en-US" altLang="ja-JP" sz="800" dirty="0">
              <a:hlinkClick r:id="rId3"/>
            </a:endParaRPr>
          </a:p>
          <a:p>
            <a:pPr lvl="0">
              <a:lnSpc>
                <a:spcPct val="150000"/>
              </a:lnSpc>
            </a:pPr>
            <a:r>
              <a:rPr lang="ja-JP" altLang="en-US" sz="2000" dirty="0"/>
              <a:t>　　</a:t>
            </a:r>
            <a:r>
              <a:rPr lang="en-US" altLang="ja-JP" sz="2400" dirty="0"/>
              <a:t>https://asia.nikkei.com/?contractId=TMV8EL4TXY7P</a:t>
            </a:r>
          </a:p>
        </p:txBody>
      </p:sp>
      <p:pic>
        <p:nvPicPr>
          <p:cNvPr id="2" name="図 1" descr="QR コード&#10;&#10;自動的に生成された説明">
            <a:extLst>
              <a:ext uri="{FF2B5EF4-FFF2-40B4-BE49-F238E27FC236}">
                <a16:creationId xmlns:a16="http://schemas.microsoft.com/office/drawing/2014/main" id="{F9CD3418-8253-66A6-C6D7-A47D5E440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047" y="4084031"/>
            <a:ext cx="1954241" cy="19542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0C62CA5-4A87-FDBF-7D73-554A53A8D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395" y="776471"/>
            <a:ext cx="2345024" cy="141219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6" name="Google Shape;76;p12"/>
          <p:cNvSpPr txBox="1">
            <a:spLocks noGrp="1"/>
          </p:cNvSpPr>
          <p:nvPr>
            <p:ph type="body" idx="2"/>
          </p:nvPr>
        </p:nvSpPr>
        <p:spPr>
          <a:xfrm>
            <a:off x="333514" y="1101986"/>
            <a:ext cx="4715261" cy="547579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</a:pPr>
            <a:r>
              <a:rPr lang="ja-JP" sz="1400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① </a:t>
            </a:r>
            <a:r>
              <a:rPr lang="en-US" altLang="ja-JP" sz="14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Access the link below:</a:t>
            </a:r>
            <a:br>
              <a:rPr lang="ja-JP" sz="1400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</a:br>
            <a:r>
              <a:rPr lang="en-US" altLang="ja-JP" sz="14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altLang="ja-JP" sz="1400" dirty="0">
                <a:latin typeface="Arial"/>
                <a:ea typeface="Arial"/>
                <a:cs typeface="Arial"/>
                <a:sym typeface="Arial"/>
              </a:rPr>
              <a:t> https://asia.nikkei.com/?contractId=TMV8EL4TXY7P</a:t>
            </a:r>
            <a:endParaRPr lang="en-US" altLang="ja-JP" sz="140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</a:pPr>
            <a:endParaRPr lang="ja-JP" sz="1400" noProof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SzPts val="1100"/>
            </a:pPr>
            <a:r>
              <a:rPr lang="ja-JP" sz="1400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② </a:t>
            </a:r>
            <a:r>
              <a:rPr lang="en-US" altLang="ja-JP" sz="1400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Once the pop-up appears</a:t>
            </a:r>
            <a:r>
              <a:rPr lang="en-US" altLang="ja-JP" sz="14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click the </a:t>
            </a:r>
            <a:r>
              <a:rPr lang="en-US" altLang="ja-JP" sz="1400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“Sign up” </a:t>
            </a:r>
            <a:r>
              <a:rPr lang="en-US" altLang="ja-JP" sz="14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button.</a:t>
            </a:r>
            <a:endParaRPr lang="en-US" altLang="ja-JP" sz="1400" noProof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1100"/>
            </a:pPr>
            <a:r>
              <a:rPr lang="en-US" altLang="ja-JP" sz="11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(* If you already have a Nikkei Asia account </a:t>
            </a:r>
            <a:r>
              <a:rPr lang="en-US" altLang="ja-JP" sz="1100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registered with your university email address</a:t>
            </a:r>
            <a:r>
              <a:rPr lang="en-US" altLang="ja-JP" sz="11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please log in by clicking the [Log in] link below the button. Access will be granted automatically.)</a:t>
            </a:r>
            <a:endParaRPr lang="ja-JP" sz="1100" noProof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altLang="ja-JP" sz="1400" noProof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③ </a:t>
            </a:r>
            <a:r>
              <a:rPr lang="en-US" altLang="ja-JP" sz="1400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Fill in the form and click </a:t>
            </a:r>
            <a:r>
              <a:rPr lang="en-US" altLang="ja-JP" sz="14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”</a:t>
            </a:r>
            <a:r>
              <a:rPr lang="ja-JP" sz="1400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Create Account</a:t>
            </a:r>
            <a:r>
              <a:rPr lang="en-US" altLang="ja-JP" sz="14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”</a:t>
            </a:r>
            <a:endParaRPr lang="en-US" altLang="ja-JP" sz="1400" noProof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1100"/>
            </a:pPr>
            <a:r>
              <a:rPr lang="en-US" altLang="ja-JP" sz="1200" u="sng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*Please make sure to use your </a:t>
            </a:r>
            <a:r>
              <a:rPr lang="en-US" altLang="ja-JP" sz="1200" u="sng" dirty="0">
                <a:solidFill>
                  <a:schemeClr val="tx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university email address</a:t>
            </a:r>
            <a:r>
              <a:rPr lang="en-US" altLang="ja-JP" sz="1200" dirty="0">
                <a:solidFill>
                  <a:schemeClr val="tx1"/>
                </a:solidFill>
              </a:rPr>
              <a:t> </a:t>
            </a:r>
            <a:r>
              <a:rPr lang="en-US" altLang="ja-JP" sz="1200" dirty="0"/>
              <a:t>(</a:t>
            </a:r>
            <a:r>
              <a:rPr lang="en-US" altLang="ja-JP" sz="1200" u="sng" dirty="0"/>
              <a:t>@toyo.jp, @iniad.org</a:t>
            </a:r>
            <a:r>
              <a:rPr lang="ja-JP" altLang="ja-JP" sz="1200" u="sng" dirty="0"/>
              <a:t>)</a:t>
            </a:r>
            <a:r>
              <a:rPr lang="en-US" altLang="ja-JP" sz="1200" u="sng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when registering.</a:t>
            </a:r>
            <a:endParaRPr lang="en-US" altLang="ja-JP" sz="1200" u="sng" noProof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ja-JP" sz="1200" u="sng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*</a:t>
            </a:r>
            <a:r>
              <a:rPr lang="en-US" altLang="ja-JP" sz="1200" u="sng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Please fill in your name, email address, password, role (select "Student"), country/region, and City. (Other fields are optional.)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altLang="ja-JP" sz="1400" noProof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④ </a:t>
            </a:r>
            <a:r>
              <a:rPr lang="en-US" altLang="ja-JP" sz="1400" noProof="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 6-digit code will be sent to your email address.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altLang="ja-JP" sz="14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Please check your inbox and enter the code to complete the registration.</a:t>
            </a:r>
            <a:endParaRPr lang="ja-JP" sz="1400" noProof="0" dirty="0"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3" name="Google Shape;83;p12"/>
          <p:cNvSpPr txBox="1">
            <a:spLocks noGrp="1"/>
          </p:cNvSpPr>
          <p:nvPr>
            <p:ph type="body" idx="1"/>
          </p:nvPr>
        </p:nvSpPr>
        <p:spPr>
          <a:xfrm>
            <a:off x="432000" y="360000"/>
            <a:ext cx="4854180" cy="401100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altLang="ja-JP" noProof="0" dirty="0">
                <a:latin typeface="Arial"/>
                <a:ea typeface="Arial"/>
                <a:cs typeface="Arial"/>
                <a:sym typeface="Arial"/>
              </a:rPr>
              <a:t>How to create an account</a:t>
            </a:r>
            <a:endParaRPr lang="ja-JP" noProof="0" dirty="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D6CC84AA-16F9-9752-985B-3FD2BD84B8FA}"/>
              </a:ext>
            </a:extLst>
          </p:cNvPr>
          <p:cNvGrpSpPr/>
          <p:nvPr/>
        </p:nvGrpSpPr>
        <p:grpSpPr>
          <a:xfrm>
            <a:off x="5327508" y="759973"/>
            <a:ext cx="4049718" cy="5400603"/>
            <a:chOff x="5112828" y="711421"/>
            <a:chExt cx="4049718" cy="5400603"/>
          </a:xfrm>
        </p:grpSpPr>
        <p:pic>
          <p:nvPicPr>
            <p:cNvPr id="79" name="Google Shape;79;p12"/>
            <p:cNvPicPr preferRelativeResize="0"/>
            <p:nvPr/>
          </p:nvPicPr>
          <p:blipFill rotWithShape="1">
            <a:blip r:embed="rId4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618"/>
            <a:stretch/>
          </p:blipFill>
          <p:spPr>
            <a:xfrm>
              <a:off x="6957015" y="3988195"/>
              <a:ext cx="2092871" cy="1952358"/>
            </a:xfrm>
            <a:prstGeom prst="rect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E69DE62-7B1B-DC20-DA2C-76A4C188BA5C}"/>
                </a:ext>
              </a:extLst>
            </p:cNvPr>
            <p:cNvSpPr/>
            <p:nvPr/>
          </p:nvSpPr>
          <p:spPr>
            <a:xfrm>
              <a:off x="8779524" y="711421"/>
              <a:ext cx="329220" cy="138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Google Shape;90;p12"/>
            <p:cNvSpPr/>
            <p:nvPr/>
          </p:nvSpPr>
          <p:spPr>
            <a:xfrm>
              <a:off x="6696750" y="1464261"/>
              <a:ext cx="732954" cy="246221"/>
            </a:xfrm>
            <a:prstGeom prst="rect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ja-JP" noProof="0" dirty="0"/>
            </a:p>
          </p:txBody>
        </p: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8352698A-1821-FC50-2257-8AB79B6DA7FB}"/>
                </a:ext>
              </a:extLst>
            </p:cNvPr>
            <p:cNvGrpSpPr/>
            <p:nvPr/>
          </p:nvGrpSpPr>
          <p:grpSpPr>
            <a:xfrm>
              <a:off x="5372449" y="2220413"/>
              <a:ext cx="1309704" cy="3891611"/>
              <a:chOff x="5394871" y="2220413"/>
              <a:chExt cx="1309704" cy="3891611"/>
            </a:xfrm>
          </p:grpSpPr>
          <p:pic>
            <p:nvPicPr>
              <p:cNvPr id="78" name="Google Shape;78;p12"/>
              <p:cNvPicPr preferRelativeResize="0"/>
              <p:nvPr/>
            </p:nvPicPr>
            <p:blipFill rotWithShape="1">
              <a:blip r:embed="rId5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580" b="-429"/>
              <a:stretch>
                <a:fillRect/>
              </a:stretch>
            </p:blipFill>
            <p:spPr>
              <a:xfrm>
                <a:off x="5394871" y="2220413"/>
                <a:ext cx="1309704" cy="3891611"/>
              </a:xfrm>
              <a:prstGeom prst="rect">
                <a:avLst/>
              </a:prstGeom>
              <a:noFill/>
              <a:ln w="9525" cap="flat" cmpd="sng">
                <a:solidFill>
                  <a:srgbClr val="D9D9D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15" name="Google Shape;90;p12">
                <a:extLst>
                  <a:ext uri="{FF2B5EF4-FFF2-40B4-BE49-F238E27FC236}">
                    <a16:creationId xmlns:a16="http://schemas.microsoft.com/office/drawing/2014/main" id="{F434F882-288F-D8BD-83CB-BC5E591BE8B9}"/>
                  </a:ext>
                </a:extLst>
              </p:cNvPr>
              <p:cNvSpPr/>
              <p:nvPr/>
            </p:nvSpPr>
            <p:spPr>
              <a:xfrm>
                <a:off x="5425595" y="5800869"/>
                <a:ext cx="1259929" cy="218195"/>
              </a:xfrm>
              <a:prstGeom prst="rect">
                <a:avLst/>
              </a:pr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ja-JP" noProof="0" dirty="0"/>
              </a:p>
            </p:txBody>
          </p:sp>
        </p:grpSp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B45FE8EF-2B75-1114-3100-A21ECCDB1815}"/>
                </a:ext>
              </a:extLst>
            </p:cNvPr>
            <p:cNvGrpSpPr/>
            <p:nvPr/>
          </p:nvGrpSpPr>
          <p:grpSpPr>
            <a:xfrm>
              <a:off x="6844356" y="2222056"/>
              <a:ext cx="2318190" cy="1617372"/>
              <a:chOff x="6771528" y="2222056"/>
              <a:chExt cx="2318190" cy="1617372"/>
            </a:xfrm>
          </p:grpSpPr>
          <p:grpSp>
            <p:nvGrpSpPr>
              <p:cNvPr id="16" name="グループ化 15">
                <a:extLst>
                  <a:ext uri="{FF2B5EF4-FFF2-40B4-BE49-F238E27FC236}">
                    <a16:creationId xmlns:a16="http://schemas.microsoft.com/office/drawing/2014/main" id="{75419BBA-1BC5-09E3-22C8-06391DF0F4EE}"/>
                  </a:ext>
                </a:extLst>
              </p:cNvPr>
              <p:cNvGrpSpPr/>
              <p:nvPr/>
            </p:nvGrpSpPr>
            <p:grpSpPr>
              <a:xfrm>
                <a:off x="6771528" y="2222056"/>
                <a:ext cx="2318190" cy="1617372"/>
                <a:chOff x="6809628" y="2222056"/>
                <a:chExt cx="2318190" cy="1617372"/>
              </a:xfrm>
            </p:grpSpPr>
            <p:pic>
              <p:nvPicPr>
                <p:cNvPr id="80" name="Google Shape;80;p12"/>
                <p:cNvPicPr preferRelativeResize="0"/>
                <p:nvPr/>
              </p:nvPicPr>
              <p:blipFill rotWithShape="1">
                <a:blip r:embed="rId6">
                  <a:alphaModFix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714"/>
                <a:stretch/>
              </p:blipFill>
              <p:spPr>
                <a:xfrm>
                  <a:off x="6809628" y="2222056"/>
                  <a:ext cx="2318190" cy="16173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1" name="正方形/長方形 10">
                  <a:extLst>
                    <a:ext uri="{FF2B5EF4-FFF2-40B4-BE49-F238E27FC236}">
                      <a16:creationId xmlns:a16="http://schemas.microsoft.com/office/drawing/2014/main" id="{E307B172-DD57-D91A-9F89-6BFE77C61F86}"/>
                    </a:ext>
                  </a:extLst>
                </p:cNvPr>
                <p:cNvSpPr/>
                <p:nvPr/>
              </p:nvSpPr>
              <p:spPr>
                <a:xfrm>
                  <a:off x="7194084" y="2720822"/>
                  <a:ext cx="379062" cy="808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89" name="Google Shape;89;p12"/>
              <p:cNvSpPr/>
              <p:nvPr/>
            </p:nvSpPr>
            <p:spPr>
              <a:xfrm>
                <a:off x="7714293" y="2944107"/>
                <a:ext cx="426407" cy="178366"/>
              </a:xfrm>
              <a:prstGeom prst="rect">
                <a:avLst/>
              </a:pr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ja-JP" noProof="0" dirty="0"/>
              </a:p>
            </p:txBody>
          </p:sp>
        </p:grpSp>
        <p:sp>
          <p:nvSpPr>
            <p:cNvPr id="81" name="Google Shape;81;p12"/>
            <p:cNvSpPr/>
            <p:nvPr/>
          </p:nvSpPr>
          <p:spPr>
            <a:xfrm>
              <a:off x="5112828" y="862835"/>
              <a:ext cx="266529" cy="230825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ja-JP" altLang="ja-JP" dirty="0">
                  <a:latin typeface="Arial" panose="020B0604020202020204" pitchFamily="34" charset="0"/>
                  <a:cs typeface="Arial" panose="020B0604020202020204" pitchFamily="34" charset="0"/>
                </a:rPr>
                <a:t>②</a:t>
              </a:r>
              <a:endParaRPr lang="ja-JP" noProof="0" dirty="0"/>
            </a:p>
          </p:txBody>
        </p:sp>
        <p:sp>
          <p:nvSpPr>
            <p:cNvPr id="19" name="Google Shape;81;p12">
              <a:extLst>
                <a:ext uri="{FF2B5EF4-FFF2-40B4-BE49-F238E27FC236}">
                  <a16:creationId xmlns:a16="http://schemas.microsoft.com/office/drawing/2014/main" id="{10E6246B-DF52-1988-4767-495FE6A733D0}"/>
                </a:ext>
              </a:extLst>
            </p:cNvPr>
            <p:cNvSpPr/>
            <p:nvPr/>
          </p:nvSpPr>
          <p:spPr>
            <a:xfrm>
              <a:off x="5112828" y="2160000"/>
              <a:ext cx="266529" cy="230825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ja-JP" altLang="en-US" noProof="0" dirty="0">
                  <a:latin typeface="Arial" panose="020B0604020202020204" pitchFamily="34" charset="0"/>
                  <a:cs typeface="Arial" panose="020B0604020202020204" pitchFamily="34" charset="0"/>
                </a:rPr>
                <a:t>③</a:t>
              </a:r>
              <a:endParaRPr lang="ja-JP" noProof="0" dirty="0"/>
            </a:p>
          </p:txBody>
        </p:sp>
        <p:sp>
          <p:nvSpPr>
            <p:cNvPr id="20" name="Google Shape;81;p12">
              <a:extLst>
                <a:ext uri="{FF2B5EF4-FFF2-40B4-BE49-F238E27FC236}">
                  <a16:creationId xmlns:a16="http://schemas.microsoft.com/office/drawing/2014/main" id="{D0982F5A-4B31-5490-ED4F-4419D5F4AE9A}"/>
                </a:ext>
              </a:extLst>
            </p:cNvPr>
            <p:cNvSpPr/>
            <p:nvPr/>
          </p:nvSpPr>
          <p:spPr>
            <a:xfrm>
              <a:off x="6696750" y="2160000"/>
              <a:ext cx="266529" cy="230825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ja-JP" altLang="en-US" noProof="0" dirty="0">
                  <a:latin typeface="Arial" panose="020B0604020202020204" pitchFamily="34" charset="0"/>
                  <a:cs typeface="Arial" panose="020B0604020202020204" pitchFamily="34" charset="0"/>
                </a:rPr>
                <a:t>④</a:t>
              </a:r>
              <a:endParaRPr lang="ja-JP" noProof="0" dirty="0"/>
            </a:p>
          </p:txBody>
        </p:sp>
        <p:sp>
          <p:nvSpPr>
            <p:cNvPr id="21" name="Google Shape;81;p12">
              <a:extLst>
                <a:ext uri="{FF2B5EF4-FFF2-40B4-BE49-F238E27FC236}">
                  <a16:creationId xmlns:a16="http://schemas.microsoft.com/office/drawing/2014/main" id="{C6143F43-2725-F157-C543-B0239376C98C}"/>
                </a:ext>
              </a:extLst>
            </p:cNvPr>
            <p:cNvSpPr/>
            <p:nvPr/>
          </p:nvSpPr>
          <p:spPr>
            <a:xfrm>
              <a:off x="6696750" y="3816000"/>
              <a:ext cx="266529" cy="230825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ja-JP" altLang="en-US" noProof="0" dirty="0">
                  <a:latin typeface="Arial" panose="020B0604020202020204" pitchFamily="34" charset="0"/>
                  <a:cs typeface="Arial" panose="020B0604020202020204" pitchFamily="34" charset="0"/>
                </a:rPr>
                <a:t>④</a:t>
              </a:r>
              <a:endParaRPr lang="ja-JP" noProof="0" dirty="0"/>
            </a:p>
          </p:txBody>
        </p:sp>
      </p:grp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793CDFC-BAD3-89C0-F03C-FD18406C69F7}"/>
              </a:ext>
            </a:extLst>
          </p:cNvPr>
          <p:cNvSpPr/>
          <p:nvPr/>
        </p:nvSpPr>
        <p:spPr>
          <a:xfrm>
            <a:off x="6892649" y="1162295"/>
            <a:ext cx="751735" cy="689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245</Words>
  <Application>Microsoft Office PowerPoint</Application>
  <PresentationFormat>A4 210 x 297 mm</PresentationFormat>
  <Paragraphs>27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Calibri</vt:lpstr>
      <vt:lpstr>Noto Sans JP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kazuyuki UMEMOTO</dc:creator>
  <cp:lastModifiedBy>粟津 魁太</cp:lastModifiedBy>
  <cp:revision>11</cp:revision>
  <dcterms:modified xsi:type="dcterms:W3CDTF">2026-07-01T01:27:16Z</dcterms:modified>
</cp:coreProperties>
</file>